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3.xml" ContentType="application/vnd.openxmlformats-officedocument.presentationml.notesSlide+xml"/>
  <Override PartName="/ppt/tags/tag90.xml" ContentType="application/vnd.openxmlformats-officedocument.presentationml.tags+xml"/>
  <Override PartName="/ppt/notesSlides/notesSlide3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tags/tag9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9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9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0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0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6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66.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67.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68.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73.xml" ContentType="application/vnd.openxmlformats-officedocument.presentationml.notesSlide+xml"/>
  <Override PartName="/ppt/tags/tag156.xml" ContentType="application/vnd.openxmlformats-officedocument.presentationml.tags+xml"/>
  <Override PartName="/ppt/notesSlides/notesSlide74.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77.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78.xml" ContentType="application/vnd.openxmlformats-officedocument.presentationml.notesSlide+xml"/>
  <Override PartName="/ppt/tags/tag171.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83.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84.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2"/>
  </p:notesMasterIdLst>
  <p:handoutMasterIdLst>
    <p:handoutMasterId r:id="rId123"/>
  </p:handoutMasterIdLst>
  <p:sldIdLst>
    <p:sldId id="256" r:id="rId3"/>
    <p:sldId id="257" r:id="rId4"/>
    <p:sldId id="485" r:id="rId5"/>
    <p:sldId id="454" r:id="rId6"/>
    <p:sldId id="455" r:id="rId7"/>
    <p:sldId id="453" r:id="rId8"/>
    <p:sldId id="457" r:id="rId9"/>
    <p:sldId id="451" r:id="rId10"/>
    <p:sldId id="501" r:id="rId11"/>
    <p:sldId id="456" r:id="rId12"/>
    <p:sldId id="306" r:id="rId13"/>
    <p:sldId id="495" r:id="rId14"/>
    <p:sldId id="360" r:id="rId15"/>
    <p:sldId id="459" r:id="rId16"/>
    <p:sldId id="496" r:id="rId17"/>
    <p:sldId id="500" r:id="rId18"/>
    <p:sldId id="497" r:id="rId19"/>
    <p:sldId id="462" r:id="rId20"/>
    <p:sldId id="369" r:id="rId21"/>
    <p:sldId id="470" r:id="rId22"/>
    <p:sldId id="407" r:id="rId23"/>
    <p:sldId id="486" r:id="rId24"/>
    <p:sldId id="271" r:id="rId25"/>
    <p:sldId id="487" r:id="rId26"/>
    <p:sldId id="272" r:id="rId27"/>
    <p:sldId id="480" r:id="rId28"/>
    <p:sldId id="481" r:id="rId29"/>
    <p:sldId id="482" r:id="rId30"/>
    <p:sldId id="483" r:id="rId31"/>
    <p:sldId id="484" r:id="rId32"/>
    <p:sldId id="499" r:id="rId33"/>
    <p:sldId id="472" r:id="rId34"/>
    <p:sldId id="260" r:id="rId35"/>
    <p:sldId id="290" r:id="rId36"/>
    <p:sldId id="498" r:id="rId37"/>
    <p:sldId id="291" r:id="rId38"/>
    <p:sldId id="292" r:id="rId39"/>
    <p:sldId id="293" r:id="rId40"/>
    <p:sldId id="463" r:id="rId41"/>
    <p:sldId id="313" r:id="rId42"/>
    <p:sldId id="375" r:id="rId43"/>
    <p:sldId id="452" r:id="rId44"/>
    <p:sldId id="488" r:id="rId45"/>
    <p:sldId id="267" r:id="rId46"/>
    <p:sldId id="289" r:id="rId47"/>
    <p:sldId id="307" r:id="rId48"/>
    <p:sldId id="265" r:id="rId49"/>
    <p:sldId id="266" r:id="rId50"/>
    <p:sldId id="268" r:id="rId51"/>
    <p:sldId id="295" r:id="rId52"/>
    <p:sldId id="300" r:id="rId53"/>
    <p:sldId id="311" r:id="rId54"/>
    <p:sldId id="489" r:id="rId55"/>
    <p:sldId id="294" r:id="rId56"/>
    <p:sldId id="330" r:id="rId57"/>
    <p:sldId id="490" r:id="rId58"/>
    <p:sldId id="439" r:id="rId59"/>
    <p:sldId id="314" r:id="rId60"/>
    <p:sldId id="366" r:id="rId61"/>
    <p:sldId id="379" r:id="rId62"/>
    <p:sldId id="370" r:id="rId63"/>
    <p:sldId id="381" r:id="rId64"/>
    <p:sldId id="336" r:id="rId65"/>
    <p:sldId id="491" r:id="rId66"/>
    <p:sldId id="335" r:id="rId67"/>
    <p:sldId id="373" r:id="rId68"/>
    <p:sldId id="449" r:id="rId69"/>
    <p:sldId id="346" r:id="rId70"/>
    <p:sldId id="492" r:id="rId71"/>
    <p:sldId id="328" r:id="rId72"/>
    <p:sldId id="408" r:id="rId73"/>
    <p:sldId id="435" r:id="rId74"/>
    <p:sldId id="436" r:id="rId75"/>
    <p:sldId id="437" r:id="rId76"/>
    <p:sldId id="438" r:id="rId77"/>
    <p:sldId id="464" r:id="rId78"/>
    <p:sldId id="465" r:id="rId79"/>
    <p:sldId id="466" r:id="rId80"/>
    <p:sldId id="467" r:id="rId81"/>
    <p:sldId id="447" r:id="rId82"/>
    <p:sldId id="412" r:id="rId83"/>
    <p:sldId id="476" r:id="rId84"/>
    <p:sldId id="477" r:id="rId85"/>
    <p:sldId id="478" r:id="rId86"/>
    <p:sldId id="479" r:id="rId87"/>
    <p:sldId id="392" r:id="rId88"/>
    <p:sldId id="441" r:id="rId89"/>
    <p:sldId id="413" r:id="rId90"/>
    <p:sldId id="432" r:id="rId91"/>
    <p:sldId id="433" r:id="rId92"/>
    <p:sldId id="442" r:id="rId93"/>
    <p:sldId id="352" r:id="rId94"/>
    <p:sldId id="399" r:id="rId95"/>
    <p:sldId id="391" r:id="rId96"/>
    <p:sldId id="319" r:id="rId97"/>
    <p:sldId id="493" r:id="rId98"/>
    <p:sldId id="359" r:id="rId99"/>
    <p:sldId id="383" r:id="rId100"/>
    <p:sldId id="342" r:id="rId101"/>
    <p:sldId id="372" r:id="rId102"/>
    <p:sldId id="396" r:id="rId103"/>
    <p:sldId id="397" r:id="rId104"/>
    <p:sldId id="395" r:id="rId105"/>
    <p:sldId id="422" r:id="rId106"/>
    <p:sldId id="262" r:id="rId107"/>
    <p:sldId id="261" r:id="rId108"/>
    <p:sldId id="263" r:id="rId109"/>
    <p:sldId id="368" r:id="rId110"/>
    <p:sldId id="423" r:id="rId111"/>
    <p:sldId id="473" r:id="rId112"/>
    <p:sldId id="474" r:id="rId113"/>
    <p:sldId id="469" r:id="rId114"/>
    <p:sldId id="444" r:id="rId115"/>
    <p:sldId id="445" r:id="rId116"/>
    <p:sldId id="446" r:id="rId117"/>
    <p:sldId id="450" r:id="rId118"/>
    <p:sldId id="443" r:id="rId119"/>
    <p:sldId id="419" r:id="rId120"/>
    <p:sldId id="393" r:id="rId121"/>
  </p:sldIdLst>
  <p:sldSz cx="9144000" cy="6858000" type="screen4x3"/>
  <p:notesSz cx="7315200" cy="9601200"/>
  <p:embeddedFontLst>
    <p:embeddedFont>
      <p:font typeface="Baskerville Old Face" panose="02020602080505020303" pitchFamily="18" charset="0"/>
      <p:regular r:id="rId124"/>
    </p:embeddedFont>
    <p:embeddedFont>
      <p:font typeface="Cambria Math" panose="02040503050406030204" pitchFamily="18" charset="0"/>
      <p:regular r:id="rId125"/>
    </p:embeddedFont>
    <p:embeddedFont>
      <p:font typeface="Century Gothic" panose="020B0502020202020204" pitchFamily="34" charset="0"/>
      <p:regular r:id="rId126"/>
      <p:bold r:id="rId127"/>
      <p:italic r:id="rId128"/>
      <p:boldItalic r:id="rId129"/>
    </p:embeddedFont>
    <p:embeddedFont>
      <p:font typeface="Book Antiqua" panose="02040602050305030304" pitchFamily="18" charset="0"/>
      <p:regular r:id="rId130"/>
      <p:bold r:id="rId131"/>
      <p:italic r:id="rId132"/>
      <p:boldItalic r:id="rId133"/>
    </p:embeddedFont>
    <p:embeddedFont>
      <p:font typeface="Calibri" panose="020F0502020204030204" pitchFamily="34" charset="0"/>
      <p:regular r:id="rId134"/>
      <p:bold r:id="rId135"/>
      <p:italic r:id="rId136"/>
      <p:boldItalic r:id="rId137"/>
    </p:embeddedFont>
    <p:embeddedFont>
      <p:font typeface="Euclid Symbol" panose="05050102010706020507" pitchFamily="18" charset="2"/>
      <p:regular r:id="rId138"/>
      <p:bold r:id="rId139"/>
      <p:italic r:id="rId140"/>
      <p:boldItalic r:id="rId141"/>
    </p:embeddedFont>
    <p:embeddedFont>
      <p:font typeface="Candara" panose="020E0502030303020204" pitchFamily="34" charset="0"/>
      <p:regular r:id="rId142"/>
      <p:bold r:id="rId143"/>
      <p:italic r:id="rId144"/>
      <p:boldItalic r:id="rId1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96"/>
            <p14:sldId id="500"/>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5.fntdata"/><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3.fntdata"/><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143" Type="http://schemas.openxmlformats.org/officeDocument/2006/relationships/font" Target="fonts/font20.fntdata"/><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0.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handoutMaster" Target="handoutMasters/handoutMaster1.xml"/><Relationship Id="rId144" Type="http://schemas.openxmlformats.org/officeDocument/2006/relationships/font" Target="fonts/font21.fntdata"/><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17</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18</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23</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25</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32</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33</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34</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37</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40</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41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42</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44</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45</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46</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47</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48</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49</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50</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51</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52</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54</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55</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59</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61</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63</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65</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66</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68</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70</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71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81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90</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91</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92</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95</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97</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99</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100</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104</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105</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106</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15</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108</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109</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110</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111</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116</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16</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92787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2.xml"/><Relationship Id="rId1" Type="http://schemas.openxmlformats.org/officeDocument/2006/relationships/tags" Target="../tags/tag156.xml"/><Relationship Id="rId4" Type="http://schemas.openxmlformats.org/officeDocument/2006/relationships/image" Target="../media/image201.png"/></Relationships>
</file>

<file path=ppt/slides/_rels/slide10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59.xml"/><Relationship Id="rId7" Type="http://schemas.openxmlformats.org/officeDocument/2006/relationships/image" Target="../media/image203.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202.png"/><Relationship Id="rId5" Type="http://schemas.openxmlformats.org/officeDocument/2006/relationships/slideLayout" Target="../slideLayouts/slideLayout12.xml"/><Relationship Id="rId4" Type="http://schemas.openxmlformats.org/officeDocument/2006/relationships/tags" Target="../tags/tag160.xml"/><Relationship Id="rId9" Type="http://schemas.openxmlformats.org/officeDocument/2006/relationships/image" Target="../media/image205.png"/></Relationships>
</file>

<file path=ppt/slides/_rels/slide10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63.xml"/><Relationship Id="rId7" Type="http://schemas.openxmlformats.org/officeDocument/2006/relationships/image" Target="../media/image207.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202.png"/><Relationship Id="rId5" Type="http://schemas.openxmlformats.org/officeDocument/2006/relationships/image" Target="../media/image206.emf"/><Relationship Id="rId4"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05.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tags" Target="../tags/tag166.xml"/><Relationship Id="rId7" Type="http://schemas.openxmlformats.org/officeDocument/2006/relationships/image" Target="../media/image211.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77.xml"/><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167.xml"/><Relationship Id="rId9" Type="http://schemas.openxmlformats.org/officeDocument/2006/relationships/image" Target="../media/image213.png"/></Relationships>
</file>

<file path=ppt/slides/_rels/slide106.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170.xml"/><Relationship Id="rId7" Type="http://schemas.openxmlformats.org/officeDocument/2006/relationships/image" Target="../media/image214.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12.png"/><Relationship Id="rId5" Type="http://schemas.openxmlformats.org/officeDocument/2006/relationships/notesSlide" Target="../notesSlides/notesSlide78.xml"/><Relationship Id="rId4"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71.xml"/><Relationship Id="rId1" Type="http://schemas.openxmlformats.org/officeDocument/2006/relationships/vmlDrawing" Target="../drawings/vmlDrawing9.vml"/><Relationship Id="rId6" Type="http://schemas.openxmlformats.org/officeDocument/2006/relationships/image" Target="../media/image216.wmf"/><Relationship Id="rId5" Type="http://schemas.openxmlformats.org/officeDocument/2006/relationships/oleObject" Target="../embeddings/oleObject14.bin"/><Relationship Id="rId4" Type="http://schemas.openxmlformats.org/officeDocument/2006/relationships/notesSlide" Target="../notesSlides/notesSlide79.xml"/><Relationship Id="rId9" Type="http://schemas.openxmlformats.org/officeDocument/2006/relationships/image" Target="../media/image21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9.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218.png"/><Relationship Id="rId5" Type="http://schemas.openxmlformats.org/officeDocument/2006/relationships/image" Target="../media/image184.emf"/><Relationship Id="rId4" Type="http://schemas.openxmlformats.org/officeDocument/2006/relationships/notesSlide" Target="../notesSlides/notesSlide8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wmf"/><Relationship Id="rId3" Type="http://schemas.openxmlformats.org/officeDocument/2006/relationships/tags" Target="../tags/tag175.xml"/><Relationship Id="rId7" Type="http://schemas.openxmlformats.org/officeDocument/2006/relationships/notesSlide" Target="../notesSlides/notesSlide83.xml"/><Relationship Id="rId12" Type="http://schemas.openxmlformats.org/officeDocument/2006/relationships/oleObject" Target="../embeddings/oleObject16.bin"/><Relationship Id="rId2" Type="http://schemas.openxmlformats.org/officeDocument/2006/relationships/tags" Target="../tags/tag174.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177.xml"/><Relationship Id="rId10" Type="http://schemas.openxmlformats.org/officeDocument/2006/relationships/image" Target="../media/image222.png"/><Relationship Id="rId4" Type="http://schemas.openxmlformats.org/officeDocument/2006/relationships/tags" Target="../tags/tag176.xml"/><Relationship Id="rId9" Type="http://schemas.openxmlformats.org/officeDocument/2006/relationships/image" Target="../media/image22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0.wmf"/><Relationship Id="rId5" Type="http://schemas.openxmlformats.org/officeDocument/2006/relationships/image" Target="../media/image225.emf"/><Relationship Id="rId4" Type="http://schemas.openxmlformats.org/officeDocument/2006/relationships/image" Target="../media/image224.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6.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5.png"/><Relationship Id="rId5" Type="http://schemas.openxmlformats.org/officeDocument/2006/relationships/image" Target="../media/image227.emf"/><Relationship Id="rId4" Type="http://schemas.openxmlformats.org/officeDocument/2006/relationships/image" Target="../media/image226.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6.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5.png"/><Relationship Id="rId5" Type="http://schemas.openxmlformats.org/officeDocument/2006/relationships/image" Target="../media/image229.emf"/><Relationship Id="rId4" Type="http://schemas.openxmlformats.org/officeDocument/2006/relationships/image" Target="../media/image228.wmf"/></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174.png"/><Relationship Id="rId5" Type="http://schemas.openxmlformats.org/officeDocument/2006/relationships/image" Target="../media/image160.png"/><Relationship Id="rId4"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1.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hyperlink" Target="http://floatvalve.com/" TargetMode="External"/><Relationship Id="rId5" Type="http://schemas.openxmlformats.org/officeDocument/2006/relationships/image" Target="../media/image230.wmf"/><Relationship Id="rId10" Type="http://schemas.openxmlformats.org/officeDocument/2006/relationships/image" Target="../media/image232.png"/><Relationship Id="rId4" Type="http://schemas.openxmlformats.org/officeDocument/2006/relationships/notesSlide" Target="../notesSlides/notesSlide85.xml"/><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2.xml"/><Relationship Id="rId11" Type="http://schemas.openxmlformats.org/officeDocument/2006/relationships/image" Target="../media/image30.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5.xml"/><Relationship Id="rId7" Type="http://schemas.openxmlformats.org/officeDocument/2006/relationships/image" Target="../media/image3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6.png"/><Relationship Id="rId5" Type="http://schemas.openxmlformats.org/officeDocument/2006/relationships/notesSlide" Target="../notesSlides/notesSlide9.xml"/><Relationship Id="rId4"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43.png"/><Relationship Id="rId3" Type="http://schemas.openxmlformats.org/officeDocument/2006/relationships/tags" Target="../tags/tag28.xml"/><Relationship Id="rId7" Type="http://schemas.openxmlformats.org/officeDocument/2006/relationships/slideLayout" Target="../slideLayouts/slideLayout9.xml"/><Relationship Id="rId12" Type="http://schemas.openxmlformats.org/officeDocument/2006/relationships/image" Target="../media/image4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41.png"/><Relationship Id="rId5" Type="http://schemas.openxmlformats.org/officeDocument/2006/relationships/tags" Target="../tags/tag30.xml"/><Relationship Id="rId10" Type="http://schemas.openxmlformats.org/officeDocument/2006/relationships/image" Target="../media/image40.png"/><Relationship Id="rId4" Type="http://schemas.openxmlformats.org/officeDocument/2006/relationships/tags" Target="../tags/tag29.xml"/><Relationship Id="rId9" Type="http://schemas.openxmlformats.org/officeDocument/2006/relationships/image" Target="../media/image39.pn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tags" Target="../tags/tag33.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notesSlide" Target="../notesSlides/notesSlide11.xml"/><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slideLayout" Target="../slideLayouts/slideLayout12.xml"/><Relationship Id="rId19" Type="http://schemas.openxmlformats.org/officeDocument/2006/relationships/image" Target="../media/image50.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oleObject" Target="../embeddings/oleObject5.bin"/><Relationship Id="rId18" Type="http://schemas.openxmlformats.org/officeDocument/2006/relationships/image" Target="../media/image55.emf"/><Relationship Id="rId3" Type="http://schemas.openxmlformats.org/officeDocument/2006/relationships/tags" Target="../tags/tag42.xml"/><Relationship Id="rId21" Type="http://schemas.openxmlformats.org/officeDocument/2006/relationships/image" Target="../media/image58.png"/><Relationship Id="rId7" Type="http://schemas.openxmlformats.org/officeDocument/2006/relationships/slideLayout" Target="../slideLayouts/slideLayout12.xml"/><Relationship Id="rId12" Type="http://schemas.openxmlformats.org/officeDocument/2006/relationships/image" Target="../media/image52.emf"/><Relationship Id="rId17" Type="http://schemas.openxmlformats.org/officeDocument/2006/relationships/oleObject" Target="../embeddings/oleObject7.bin"/><Relationship Id="rId2" Type="http://schemas.openxmlformats.org/officeDocument/2006/relationships/tags" Target="../tags/tag41.xml"/><Relationship Id="rId16" Type="http://schemas.openxmlformats.org/officeDocument/2006/relationships/image" Target="../media/image54.emf"/><Relationship Id="rId20" Type="http://schemas.openxmlformats.org/officeDocument/2006/relationships/image" Target="../media/image57.png"/><Relationship Id="rId1" Type="http://schemas.openxmlformats.org/officeDocument/2006/relationships/vmlDrawing" Target="../drawings/vmlDrawing3.vml"/><Relationship Id="rId6" Type="http://schemas.openxmlformats.org/officeDocument/2006/relationships/tags" Target="../tags/tag45.xml"/><Relationship Id="rId11" Type="http://schemas.openxmlformats.org/officeDocument/2006/relationships/oleObject" Target="../embeddings/oleObject4.bin"/><Relationship Id="rId5" Type="http://schemas.openxmlformats.org/officeDocument/2006/relationships/tags" Target="../tags/tag44.xml"/><Relationship Id="rId15" Type="http://schemas.openxmlformats.org/officeDocument/2006/relationships/oleObject" Target="../embeddings/oleObject6.bin"/><Relationship Id="rId10" Type="http://schemas.openxmlformats.org/officeDocument/2006/relationships/image" Target="../media/image50.png"/><Relationship Id="rId19" Type="http://schemas.openxmlformats.org/officeDocument/2006/relationships/image" Target="../media/image35.png"/><Relationship Id="rId4" Type="http://schemas.openxmlformats.org/officeDocument/2006/relationships/tags" Target="../tags/tag43.xml"/><Relationship Id="rId9" Type="http://schemas.openxmlformats.org/officeDocument/2006/relationships/image" Target="../media/image56.png"/><Relationship Id="rId14" Type="http://schemas.openxmlformats.org/officeDocument/2006/relationships/image" Target="../media/image53.emf"/></Relationships>
</file>

<file path=ppt/slides/_rels/slide2.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48.xml"/><Relationship Id="rId7" Type="http://schemas.openxmlformats.org/officeDocument/2006/relationships/image" Target="../media/image6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60.wmf"/><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62.png"/><Relationship Id="rId4" Type="http://schemas.openxmlformats.org/officeDocument/2006/relationships/tags" Target="../tags/tag49.xml"/><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1.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7.gif"/><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1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2.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5.xml"/><Relationship Id="rId7" Type="http://schemas.openxmlformats.org/officeDocument/2006/relationships/image" Target="../media/image7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20.xml"/><Relationship Id="rId5" Type="http://schemas.openxmlformats.org/officeDocument/2006/relationships/slideLayout" Target="../slideLayouts/slideLayout12.xml"/><Relationship Id="rId10" Type="http://schemas.openxmlformats.org/officeDocument/2006/relationships/image" Target="../media/image24.png"/><Relationship Id="rId4" Type="http://schemas.openxmlformats.org/officeDocument/2006/relationships/tags" Target="../tags/tag56.xml"/><Relationship Id="rId9"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80.png"/><Relationship Id="rId3" Type="http://schemas.openxmlformats.org/officeDocument/2006/relationships/tags" Target="../tags/tag59.xml"/><Relationship Id="rId7" Type="http://schemas.openxmlformats.org/officeDocument/2006/relationships/notesSlide" Target="../notesSlides/notesSlide22.xml"/><Relationship Id="rId12" Type="http://schemas.openxmlformats.org/officeDocument/2006/relationships/image" Target="../media/image79.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9.xml"/><Relationship Id="rId11" Type="http://schemas.openxmlformats.org/officeDocument/2006/relationships/image" Target="../media/image78.png"/><Relationship Id="rId5" Type="http://schemas.openxmlformats.org/officeDocument/2006/relationships/tags" Target="../tags/tag61.xml"/><Relationship Id="rId10" Type="http://schemas.openxmlformats.org/officeDocument/2006/relationships/image" Target="../media/image35.png"/><Relationship Id="rId4" Type="http://schemas.openxmlformats.org/officeDocument/2006/relationships/tags" Target="../tags/tag60.xml"/><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4.xml"/><Relationship Id="rId7" Type="http://schemas.openxmlformats.org/officeDocument/2006/relationships/image" Target="../media/image8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81.png"/><Relationship Id="rId5" Type="http://schemas.openxmlformats.org/officeDocument/2006/relationships/notesSlide" Target="../notesSlides/notesSlide23.xml"/><Relationship Id="rId4"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tags" Target="../tags/tag67.xml"/><Relationship Id="rId7" Type="http://schemas.openxmlformats.org/officeDocument/2006/relationships/notesSlide" Target="../notesSlides/notesSlide24.xml"/><Relationship Id="rId12" Type="http://schemas.openxmlformats.org/officeDocument/2006/relationships/image" Target="../media/image87.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12.xml"/><Relationship Id="rId11" Type="http://schemas.openxmlformats.org/officeDocument/2006/relationships/image" Target="../media/image86.png"/><Relationship Id="rId5" Type="http://schemas.openxmlformats.org/officeDocument/2006/relationships/tags" Target="../tags/tag69.xml"/><Relationship Id="rId10" Type="http://schemas.openxmlformats.org/officeDocument/2006/relationships/image" Target="../media/image79.png"/><Relationship Id="rId4" Type="http://schemas.openxmlformats.org/officeDocument/2006/relationships/tags" Target="../tags/tag68.xml"/><Relationship Id="rId9"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8.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tags" Target="../tags/tag71.xml"/><Relationship Id="rId16" Type="http://schemas.openxmlformats.org/officeDocument/2006/relationships/image" Target="../media/image93.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tags" Target="../tags/tag73.xml"/><Relationship Id="rId9" Type="http://schemas.openxmlformats.org/officeDocument/2006/relationships/notesSlide" Target="../notesSlides/notesSlide25.xml"/><Relationship Id="rId14"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9.xml"/><Relationship Id="rId7" Type="http://schemas.openxmlformats.org/officeDocument/2006/relationships/image" Target="../media/image96.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80.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8.bin"/><Relationship Id="rId10" Type="http://schemas.openxmlformats.org/officeDocument/2006/relationships/image" Target="../media/image101.png"/><Relationship Id="rId4" Type="http://schemas.openxmlformats.org/officeDocument/2006/relationships/notesSlide" Target="../notesSlides/notesSlide26.xml"/><Relationship Id="rId9" Type="http://schemas.openxmlformats.org/officeDocument/2006/relationships/image" Target="../media/image100.wmf"/></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tags" Target="../tags/tag83.xml"/><Relationship Id="rId7" Type="http://schemas.openxmlformats.org/officeDocument/2006/relationships/notesSlide" Target="../notesSlides/notesSlide27.xml"/><Relationship Id="rId12" Type="http://schemas.openxmlformats.org/officeDocument/2006/relationships/image" Target="../media/image103.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12.xml"/><Relationship Id="rId11" Type="http://schemas.openxmlformats.org/officeDocument/2006/relationships/image" Target="../media/image83.png"/><Relationship Id="rId5" Type="http://schemas.openxmlformats.org/officeDocument/2006/relationships/tags" Target="../tags/tag85.xml"/><Relationship Id="rId15" Type="http://schemas.openxmlformats.org/officeDocument/2006/relationships/image" Target="../media/image106.png"/><Relationship Id="rId10" Type="http://schemas.openxmlformats.org/officeDocument/2006/relationships/image" Target="../media/image15.png"/><Relationship Id="rId4" Type="http://schemas.openxmlformats.org/officeDocument/2006/relationships/tags" Target="../tags/tag84.xml"/><Relationship Id="rId9" Type="http://schemas.openxmlformats.org/officeDocument/2006/relationships/hyperlink" Target="../Polls/FCM.pptx#-1,12,TankDrainTime" TargetMode="External"/><Relationship Id="rId14" Type="http://schemas.openxmlformats.org/officeDocument/2006/relationships/image" Target="../media/image10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2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6.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7.emf"/><Relationship Id="rId4" Type="http://schemas.openxmlformats.org/officeDocument/2006/relationships/oleObject" Target="../embeddings/oleObject10.bin"/></Relationships>
</file>

<file path=ppt/slides/_rels/slide4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110.jpeg"/><Relationship Id="rId4" Type="http://schemas.openxmlformats.org/officeDocument/2006/relationships/image" Target="../media/image109.jpe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89.xml"/><Relationship Id="rId7" Type="http://schemas.openxmlformats.org/officeDocument/2006/relationships/image" Target="../media/image11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76.png"/><Relationship Id="rId5" Type="http://schemas.openxmlformats.org/officeDocument/2006/relationships/notesSlide" Target="../notesSlides/notesSlide33.xml"/><Relationship Id="rId4"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2.emf"/><Relationship Id="rId2" Type="http://schemas.openxmlformats.org/officeDocument/2006/relationships/tags" Target="../tags/tag90.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15.wmf"/></Relationships>
</file>

<file path=ppt/slides/_rels/slide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5.xml"/><Relationship Id="rId7" Type="http://schemas.openxmlformats.org/officeDocument/2006/relationships/image" Target="../media/image26.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38.xml"/><Relationship Id="rId5" Type="http://schemas.openxmlformats.org/officeDocument/2006/relationships/slideLayout" Target="../slideLayouts/slideLayout12.xml"/><Relationship Id="rId10" Type="http://schemas.openxmlformats.org/officeDocument/2006/relationships/image" Target="../media/image117.png"/><Relationship Id="rId4" Type="http://schemas.openxmlformats.org/officeDocument/2006/relationships/tags" Target="../tags/tag96.xml"/><Relationship Id="rId9" Type="http://schemas.openxmlformats.org/officeDocument/2006/relationships/image" Target="../media/image116.png"/></Relationships>
</file>

<file path=ppt/slides/_rels/slide5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3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7.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20.jpeg"/></Relationships>
</file>

<file path=ppt/slides/_rels/slide56.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4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8.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59.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9.xml"/><Relationship Id="rId1" Type="http://schemas.openxmlformats.org/officeDocument/2006/relationships/vmlDrawing" Target="../drawings/vmlDrawing7.vml"/><Relationship Id="rId6" Type="http://schemas.openxmlformats.org/officeDocument/2006/relationships/image" Target="../media/image120.jpeg"/><Relationship Id="rId5" Type="http://schemas.openxmlformats.org/officeDocument/2006/relationships/image" Target="../media/image124.wmf"/><Relationship Id="rId4" Type="http://schemas.openxmlformats.org/officeDocument/2006/relationships/notesSlide" Target="../notesSlides/notesSlide44.xml"/><Relationship Id="rId9" Type="http://schemas.openxmlformats.org/officeDocument/2006/relationships/image" Target="../media/image11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27.wmf"/><Relationship Id="rId5" Type="http://schemas.openxmlformats.org/officeDocument/2006/relationships/image" Target="../media/image120.jpeg"/><Relationship Id="rId4" Type="http://schemas.openxmlformats.org/officeDocument/2006/relationships/image" Target="../media/image72.jpeg"/></Relationships>
</file>

<file path=ppt/slides/_rels/slide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4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00.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131.jpeg"/><Relationship Id="rId4" Type="http://schemas.openxmlformats.org/officeDocument/2006/relationships/image" Target="../media/image130.jpeg"/></Relationships>
</file>

<file path=ppt/slides/_rels/slide6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129.wmf"/><Relationship Id="rId4" Type="http://schemas.openxmlformats.org/officeDocument/2006/relationships/image" Target="../media/image132.wmf"/></Relationships>
</file>

<file path=ppt/slides/_rels/slide69.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image" Target="../media/image7.wmf"/><Relationship Id="rId18" Type="http://schemas.openxmlformats.org/officeDocument/2006/relationships/slide" Target="slide69.xml"/><Relationship Id="rId26" Type="http://schemas.openxmlformats.org/officeDocument/2006/relationships/slide" Target="slide53.xml"/><Relationship Id="rId3" Type="http://schemas.openxmlformats.org/officeDocument/2006/relationships/notesSlide" Target="../notesSlides/notesSlide5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9.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4.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01.xml"/><Relationship Id="rId6" Type="http://schemas.openxmlformats.org/officeDocument/2006/relationships/slide" Target="slide47.xml"/><Relationship Id="rId11" Type="http://schemas.openxmlformats.org/officeDocument/2006/relationships/image" Target="../media/image6.wmf"/><Relationship Id="rId24" Type="http://schemas.openxmlformats.org/officeDocument/2006/relationships/slide" Target="slide43.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1.xml"/><Relationship Id="rId10" Type="http://schemas.openxmlformats.org/officeDocument/2006/relationships/slide" Target="slide44.xml"/><Relationship Id="rId19" Type="http://schemas.openxmlformats.org/officeDocument/2006/relationships/image" Target="../media/image1.wmf"/><Relationship Id="rId4" Type="http://schemas.openxmlformats.org/officeDocument/2006/relationships/slide" Target="slide24.xml"/><Relationship Id="rId9" Type="http://schemas.openxmlformats.org/officeDocument/2006/relationships/image" Target="../media/image5.wmf"/><Relationship Id="rId14" Type="http://schemas.openxmlformats.org/officeDocument/2006/relationships/slide" Target="slide56.xml"/><Relationship Id="rId22" Type="http://schemas.openxmlformats.org/officeDocument/2006/relationships/slide" Target="slide22.xml"/><Relationship Id="rId27"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4.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2.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39.jpeg"/></Relationships>
</file>

<file path=ppt/slides/_rels/slide8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76.png"/><Relationship Id="rId3" Type="http://schemas.openxmlformats.org/officeDocument/2006/relationships/tags" Target="../tags/tag104.xml"/><Relationship Id="rId7" Type="http://schemas.openxmlformats.org/officeDocument/2006/relationships/notesSlide" Target="../notesSlides/notesSlide62.xml"/><Relationship Id="rId12" Type="http://schemas.openxmlformats.org/officeDocument/2006/relationships/image" Target="../media/image147.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9.xml"/><Relationship Id="rId11" Type="http://schemas.openxmlformats.org/officeDocument/2006/relationships/image" Target="../media/image146.png"/><Relationship Id="rId5" Type="http://schemas.openxmlformats.org/officeDocument/2006/relationships/tags" Target="../tags/tag106.xml"/><Relationship Id="rId10" Type="http://schemas.openxmlformats.org/officeDocument/2006/relationships/image" Target="../media/image145.png"/><Relationship Id="rId4" Type="http://schemas.openxmlformats.org/officeDocument/2006/relationships/tags" Target="../tags/tag105.xml"/><Relationship Id="rId9" Type="http://schemas.openxmlformats.org/officeDocument/2006/relationships/image" Target="../media/image2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8" Type="http://schemas.openxmlformats.org/officeDocument/2006/relationships/notesSlide" Target="../notesSlides/notesSlide64.xml"/><Relationship Id="rId13" Type="http://schemas.openxmlformats.org/officeDocument/2006/relationships/image" Target="../media/image152.png"/><Relationship Id="rId3" Type="http://schemas.openxmlformats.org/officeDocument/2006/relationships/tags" Target="../tags/tag109.xml"/><Relationship Id="rId7" Type="http://schemas.openxmlformats.org/officeDocument/2006/relationships/slideLayout" Target="../slideLayouts/slideLayout12.xml"/><Relationship Id="rId12" Type="http://schemas.openxmlformats.org/officeDocument/2006/relationships/image" Target="../media/image151.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50.png"/><Relationship Id="rId5" Type="http://schemas.openxmlformats.org/officeDocument/2006/relationships/tags" Target="../tags/tag111.xml"/><Relationship Id="rId10" Type="http://schemas.openxmlformats.org/officeDocument/2006/relationships/image" Target="../media/image149.png"/><Relationship Id="rId4" Type="http://schemas.openxmlformats.org/officeDocument/2006/relationships/tags" Target="../tags/tag110.xml"/><Relationship Id="rId9" Type="http://schemas.openxmlformats.org/officeDocument/2006/relationships/image" Target="../media/image148.emf"/></Relationships>
</file>

<file path=ppt/slides/_rels/slide8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15.xml"/><Relationship Id="rId7" Type="http://schemas.openxmlformats.org/officeDocument/2006/relationships/notesSlide" Target="../notesSlides/notesSlide65.xml"/><Relationship Id="rId12" Type="http://schemas.openxmlformats.org/officeDocument/2006/relationships/image" Target="../media/image157.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12.xml"/><Relationship Id="rId11" Type="http://schemas.openxmlformats.org/officeDocument/2006/relationships/image" Target="../media/image156.png"/><Relationship Id="rId5" Type="http://schemas.openxmlformats.org/officeDocument/2006/relationships/tags" Target="../tags/tag117.xml"/><Relationship Id="rId10" Type="http://schemas.openxmlformats.org/officeDocument/2006/relationships/image" Target="../media/image155.png"/><Relationship Id="rId4" Type="http://schemas.openxmlformats.org/officeDocument/2006/relationships/tags" Target="../tags/tag116.xml"/><Relationship Id="rId9" Type="http://schemas.openxmlformats.org/officeDocument/2006/relationships/image" Target="../media/image154.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image" Target="../media/image158.png"/><Relationship Id="rId17" Type="http://schemas.openxmlformats.org/officeDocument/2006/relationships/image" Target="../media/image162.png"/><Relationship Id="rId2" Type="http://schemas.openxmlformats.org/officeDocument/2006/relationships/tags" Target="../tags/tag119.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notesSlide" Target="../notesSlides/notesSlide66.xml"/><Relationship Id="rId5" Type="http://schemas.openxmlformats.org/officeDocument/2006/relationships/tags" Target="../tags/tag122.xml"/><Relationship Id="rId15" Type="http://schemas.openxmlformats.org/officeDocument/2006/relationships/image" Target="../media/image160.png"/><Relationship Id="rId10" Type="http://schemas.openxmlformats.org/officeDocument/2006/relationships/slideLayout" Target="../slideLayouts/slideLayout12.xml"/><Relationship Id="rId19" Type="http://schemas.openxmlformats.org/officeDocument/2006/relationships/image" Target="../media/image164.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image" Target="../media/image159.png"/></Relationships>
</file>

<file path=ppt/slides/_rels/slide9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9.xml"/><Relationship Id="rId7" Type="http://schemas.openxmlformats.org/officeDocument/2006/relationships/notesSlide" Target="../notesSlides/notesSlide67.xml"/><Relationship Id="rId12" Type="http://schemas.openxmlformats.org/officeDocument/2006/relationships/image" Target="../media/image167.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2.xml"/><Relationship Id="rId11" Type="http://schemas.openxmlformats.org/officeDocument/2006/relationships/image" Target="../media/image166.png"/><Relationship Id="rId5" Type="http://schemas.openxmlformats.org/officeDocument/2006/relationships/tags" Target="../tags/tag131.xml"/><Relationship Id="rId10" Type="http://schemas.openxmlformats.org/officeDocument/2006/relationships/image" Target="../media/image164.png"/><Relationship Id="rId4" Type="http://schemas.openxmlformats.org/officeDocument/2006/relationships/tags" Target="../tags/tag130.xml"/><Relationship Id="rId9" Type="http://schemas.openxmlformats.org/officeDocument/2006/relationships/image" Target="../media/image160.png"/></Relationships>
</file>

<file path=ppt/slides/_rels/slide92.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170.wmf"/><Relationship Id="rId18" Type="http://schemas.openxmlformats.org/officeDocument/2006/relationships/image" Target="../media/image174.png"/><Relationship Id="rId3" Type="http://schemas.openxmlformats.org/officeDocument/2006/relationships/tags" Target="../tags/tag134.xml"/><Relationship Id="rId21" Type="http://schemas.openxmlformats.org/officeDocument/2006/relationships/image" Target="../media/image164.png"/><Relationship Id="rId7" Type="http://schemas.openxmlformats.org/officeDocument/2006/relationships/tags" Target="../tags/tag138.xml"/><Relationship Id="rId12" Type="http://schemas.openxmlformats.org/officeDocument/2006/relationships/image" Target="../media/image169.emf"/><Relationship Id="rId17" Type="http://schemas.openxmlformats.org/officeDocument/2006/relationships/image" Target="../media/image161.png"/><Relationship Id="rId2" Type="http://schemas.openxmlformats.org/officeDocument/2006/relationships/tags" Target="../tags/tag133.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168.wmf"/><Relationship Id="rId5" Type="http://schemas.openxmlformats.org/officeDocument/2006/relationships/tags" Target="../tags/tag136.xml"/><Relationship Id="rId15" Type="http://schemas.openxmlformats.org/officeDocument/2006/relationships/image" Target="../media/image172.png"/><Relationship Id="rId10" Type="http://schemas.openxmlformats.org/officeDocument/2006/relationships/notesSlide" Target="../notesSlides/notesSlide68.xml"/><Relationship Id="rId19" Type="http://schemas.openxmlformats.org/officeDocument/2006/relationships/image" Target="../media/image175.png"/><Relationship Id="rId4" Type="http://schemas.openxmlformats.org/officeDocument/2006/relationships/tags" Target="../tags/tag135.xml"/><Relationship Id="rId9" Type="http://schemas.openxmlformats.org/officeDocument/2006/relationships/slideLayout" Target="../slideLayouts/slideLayout12.xml"/><Relationship Id="rId14" Type="http://schemas.openxmlformats.org/officeDocument/2006/relationships/image" Target="../media/image171.png"/></Relationships>
</file>

<file path=ppt/slides/_rels/slide9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slideLayout" Target="../slideLayouts/slideLayout9.xml"/><Relationship Id="rId1" Type="http://schemas.openxmlformats.org/officeDocument/2006/relationships/tags" Target="../tags/tag140.xml"/><Relationship Id="rId6" Type="http://schemas.openxmlformats.org/officeDocument/2006/relationships/image" Target="../media/image177.png"/><Relationship Id="rId5" Type="http://schemas.openxmlformats.org/officeDocument/2006/relationships/image" Target="../media/image120.jpeg"/><Relationship Id="rId4" Type="http://schemas.openxmlformats.org/officeDocument/2006/relationships/image" Target="../media/image134.wmf"/></Relationships>
</file>

<file path=ppt/slides/_rels/slide9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43.xml"/><Relationship Id="rId7" Type="http://schemas.openxmlformats.org/officeDocument/2006/relationships/image" Target="../media/image178.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notesSlide" Target="../notesSlides/notesSlide69.xml"/><Relationship Id="rId5" Type="http://schemas.openxmlformats.org/officeDocument/2006/relationships/slideLayout" Target="../slideLayouts/slideLayout9.xml"/><Relationship Id="rId10" Type="http://schemas.openxmlformats.org/officeDocument/2006/relationships/image" Target="../media/image181.png"/><Relationship Id="rId4" Type="http://schemas.openxmlformats.org/officeDocument/2006/relationships/tags" Target="../tags/tag144.xml"/><Relationship Id="rId9" Type="http://schemas.openxmlformats.org/officeDocument/2006/relationships/image" Target="../media/image18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slide" Target="slide49.xml"/><Relationship Id="rId18" Type="http://schemas.openxmlformats.org/officeDocument/2006/relationships/image" Target="../media/image183.wmf"/><Relationship Id="rId3" Type="http://schemas.openxmlformats.org/officeDocument/2006/relationships/slide" Target="slide25.xml"/><Relationship Id="rId21" Type="http://schemas.openxmlformats.org/officeDocument/2006/relationships/slide" Target="slide70.xml"/><Relationship Id="rId7" Type="http://schemas.openxmlformats.org/officeDocument/2006/relationships/slide" Target="slide45.xml"/><Relationship Id="rId12" Type="http://schemas.openxmlformats.org/officeDocument/2006/relationships/image" Target="../media/image6.wmf"/><Relationship Id="rId17" Type="http://schemas.openxmlformats.org/officeDocument/2006/relationships/slide" Target="slide105.xml"/><Relationship Id="rId2" Type="http://schemas.openxmlformats.org/officeDocument/2006/relationships/notesSlide" Target="../notesSlides/notesSlide71.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4.xml"/><Relationship Id="rId24" Type="http://schemas.openxmlformats.org/officeDocument/2006/relationships/image" Target="../media/image184.emf"/><Relationship Id="rId5" Type="http://schemas.openxmlformats.org/officeDocument/2006/relationships/slide" Target="slide47.xml"/><Relationship Id="rId15" Type="http://schemas.openxmlformats.org/officeDocument/2006/relationships/slide" Target="slide58.xml"/><Relationship Id="rId23" Type="http://schemas.openxmlformats.org/officeDocument/2006/relationships/slide" Target="slide108.xml"/><Relationship Id="rId10" Type="http://schemas.openxmlformats.org/officeDocument/2006/relationships/image" Target="../media/image5.wmf"/><Relationship Id="rId19" Type="http://schemas.openxmlformats.org/officeDocument/2006/relationships/slide" Target="slide65.xml"/><Relationship Id="rId4" Type="http://schemas.openxmlformats.org/officeDocument/2006/relationships/image" Target="../media/image3.jpeg"/><Relationship Id="rId9" Type="http://schemas.openxmlformats.org/officeDocument/2006/relationships/slide" Target="slide48.xml"/><Relationship Id="rId14" Type="http://schemas.openxmlformats.org/officeDocument/2006/relationships/image" Target="../media/image7.wmf"/><Relationship Id="rId22" Type="http://schemas.openxmlformats.org/officeDocument/2006/relationships/image" Target="../media/image1.w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8.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187.png"/><Relationship Id="rId2" Type="http://schemas.openxmlformats.org/officeDocument/2006/relationships/tags" Target="../tags/tag145.xml"/><Relationship Id="rId16" Type="http://schemas.openxmlformats.org/officeDocument/2006/relationships/image" Target="../media/image191.png"/><Relationship Id="rId1" Type="http://schemas.openxmlformats.org/officeDocument/2006/relationships/vmlDrawing" Target="../drawings/vmlDrawing8.vml"/><Relationship Id="rId6" Type="http://schemas.openxmlformats.org/officeDocument/2006/relationships/tags" Target="../tags/tag149.xml"/><Relationship Id="rId11" Type="http://schemas.openxmlformats.org/officeDocument/2006/relationships/image" Target="../media/image186.png"/><Relationship Id="rId5" Type="http://schemas.openxmlformats.org/officeDocument/2006/relationships/tags" Target="../tags/tag148.xml"/><Relationship Id="rId15" Type="http://schemas.openxmlformats.org/officeDocument/2006/relationships/image" Target="../media/image190.png"/><Relationship Id="rId10" Type="http://schemas.openxmlformats.org/officeDocument/2006/relationships/image" Target="../media/image185.wmf"/><Relationship Id="rId4" Type="http://schemas.openxmlformats.org/officeDocument/2006/relationships/tags" Target="../tags/tag147.xml"/><Relationship Id="rId9" Type="http://schemas.openxmlformats.org/officeDocument/2006/relationships/oleObject" Target="../embeddings/oleObject13.bin"/><Relationship Id="rId14" Type="http://schemas.openxmlformats.org/officeDocument/2006/relationships/image" Target="../media/image189.png"/></Relationships>
</file>

<file path=ppt/slides/_rels/slide99.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53.xml"/><Relationship Id="rId7" Type="http://schemas.openxmlformats.org/officeDocument/2006/relationships/notesSlide" Target="../notesSlides/notesSlide73.xml"/><Relationship Id="rId12" Type="http://schemas.openxmlformats.org/officeDocument/2006/relationships/image" Target="../media/image196.png"/><Relationship Id="rId2" Type="http://schemas.openxmlformats.org/officeDocument/2006/relationships/tags" Target="../tags/tag152.xml"/><Relationship Id="rId16" Type="http://schemas.openxmlformats.org/officeDocument/2006/relationships/image" Target="../media/image200.png"/><Relationship Id="rId1" Type="http://schemas.openxmlformats.org/officeDocument/2006/relationships/tags" Target="../tags/tag151.xml"/><Relationship Id="rId6" Type="http://schemas.openxmlformats.org/officeDocument/2006/relationships/slideLayout" Target="../slideLayouts/slideLayout9.xml"/><Relationship Id="rId11" Type="http://schemas.openxmlformats.org/officeDocument/2006/relationships/image" Target="../media/image195.jpeg"/><Relationship Id="rId5" Type="http://schemas.openxmlformats.org/officeDocument/2006/relationships/tags" Target="../tags/tag155.xml"/><Relationship Id="rId15" Type="http://schemas.openxmlformats.org/officeDocument/2006/relationships/image" Target="../media/image199.png"/><Relationship Id="rId10" Type="http://schemas.openxmlformats.org/officeDocument/2006/relationships/image" Target="../media/image194.jpeg"/><Relationship Id="rId4" Type="http://schemas.openxmlformats.org/officeDocument/2006/relationships/tags" Target="../tags/tag154.xml"/><Relationship Id="rId9" Type="http://schemas.openxmlformats.org/officeDocument/2006/relationships/image" Target="../media/image193.png"/><Relationship Id="rId14"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72"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73"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57"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068910" cy="2739211"/>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000" dirty="0">
                <a:latin typeface="+mn-lt"/>
              </a:rPr>
              <a:t>Major loss equation simplification (</a:t>
            </a:r>
            <a:r>
              <a:rPr lang="en-US" sz="2000" b="1" dirty="0">
                <a:latin typeface="+mn-lt"/>
              </a:rPr>
              <a:t>for laminar flow only!</a:t>
            </a:r>
            <a:r>
              <a:rPr lang="en-US" sz="2000" dirty="0">
                <a:latin typeface="+mn-lt"/>
              </a:rPr>
              <a:t>):</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458845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540158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042421"/>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4841443" y="1473798"/>
            <a:ext cx="4499750" cy="5384202"/>
            <a:chOff x="3516780" y="1473798"/>
            <a:chExt cx="4499750" cy="5384202"/>
          </a:xfrm>
        </p:grpSpPr>
        <p:sp>
          <p:nvSpPr>
            <p:cNvPr id="38" name="TextBox 37">
              <a:extLst>
                <a:ext uri="{FF2B5EF4-FFF2-40B4-BE49-F238E27FC236}">
                  <a16:creationId xmlns:a16="http://schemas.microsoft.com/office/drawing/2014/main" id="{1C7DA602-C050-476F-ACD2-96B4CB8301E1}"/>
                </a:ext>
              </a:extLst>
            </p:cNvPr>
            <p:cNvSpPr txBox="1"/>
            <p:nvPr/>
          </p:nvSpPr>
          <p:spPr>
            <a:xfrm>
              <a:off x="4493934" y="1819155"/>
              <a:ext cx="3522596" cy="2431435"/>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114309" y="3168864"/>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516780"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656450" cy="163121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(no </a:t>
            </a:r>
            <a:r>
              <a:rPr lang="en-US" sz="2000" dirty="0" err="1">
                <a:latin typeface="Calibri" panose="020F0502020204030204" pitchFamily="34" charset="0"/>
                <a:cs typeface="Calibri" panose="020F0502020204030204" pitchFamily="34" charset="0"/>
              </a:rPr>
              <a:t>h</a:t>
            </a:r>
            <a:r>
              <a:rPr lang="en-US" sz="2000" baseline="-25000" dirty="0" err="1">
                <a:latin typeface="Calibri" panose="020F0502020204030204" pitchFamily="34" charset="0"/>
                <a:cs typeface="Calibri" panose="020F0502020204030204" pitchFamily="34" charset="0"/>
              </a:rPr>
              <a:t>f</a:t>
            </a:r>
            <a:r>
              <a:rPr lang="en-US" sz="2000" dirty="0">
                <a:latin typeface="Calibri" panose="020F0502020204030204" pitchFamily="34" charset="0"/>
                <a:cs typeface="Calibri" panose="020F0502020204030204" pitchFamily="34" charset="0"/>
              </a:rPr>
              <a:t> equation simplification😢)</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8463" y="4504303"/>
            <a:ext cx="8288337" cy="745207"/>
          </a:xfrm>
          <a:prstGeom prst="rect">
            <a:avLst/>
          </a:prstGeom>
        </p:spPr>
      </p:pic>
      <p:sp>
        <p:nvSpPr>
          <p:cNvPr id="79891" name="Comment 19"/>
          <p:cNvSpPr>
            <a:spLocks noChangeArrowheads="1"/>
          </p:cNvSpPr>
          <p:nvPr/>
        </p:nvSpPr>
        <p:spPr bwMode="auto">
          <a:xfrm>
            <a:off x="6676008" y="5885908"/>
            <a:ext cx="2188592" cy="630942"/>
          </a:xfrm>
          <a:prstGeom prst="rect">
            <a:avLst/>
          </a:prstGeom>
          <a:noFill/>
          <a:ln w="12700">
            <a:noFill/>
            <a:miter lim="800000"/>
            <a:headEnd type="none" w="sm" len="sm"/>
            <a:tailEnd type="none" w="sm" len="sm"/>
          </a:ln>
        </p:spPr>
        <p:txBody>
          <a:bodyPr wrap="square">
            <a:spAutoFit/>
          </a:bodyPr>
          <a:lstStyle/>
          <a:p>
            <a:pPr>
              <a:buClr>
                <a:schemeClr val="hlink"/>
              </a:buClr>
              <a:buFont typeface="Monotype Sorts" pitchFamily="2" charset="2"/>
              <a:buNone/>
            </a:pPr>
            <a:r>
              <a:rPr lang="en-US" sz="3500" dirty="0">
                <a:solidFill>
                  <a:schemeClr val="folHlink"/>
                </a:solidFill>
              </a:rPr>
              <a:t>z</a:t>
            </a:r>
            <a:r>
              <a:rPr lang="en-US" sz="3500" baseline="-25000" dirty="0">
                <a:solidFill>
                  <a:schemeClr val="folHlink"/>
                </a:solidFill>
              </a:rPr>
              <a:t>in</a:t>
            </a:r>
            <a:r>
              <a:rPr lang="en-US" sz="3500" dirty="0">
                <a:solidFill>
                  <a:schemeClr val="folHlink"/>
                </a:solidFill>
              </a:rPr>
              <a:t> = </a:t>
            </a:r>
            <a:r>
              <a:rPr lang="en-US" sz="3500" dirty="0" err="1">
                <a:solidFill>
                  <a:schemeClr val="folHlink"/>
                </a:solidFill>
              </a:rPr>
              <a:t>z</a:t>
            </a:r>
            <a:r>
              <a:rPr lang="en-US" sz="3500" baseline="-25000" dirty="0" err="1">
                <a:solidFill>
                  <a:schemeClr val="folHlink"/>
                </a:solidFill>
              </a:rPr>
              <a:t>out</a:t>
            </a:r>
            <a:endParaRPr lang="en-US" sz="3500" dirty="0">
              <a:solidFill>
                <a:schemeClr val="folHlink"/>
              </a:solidFill>
            </a:endParaRP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6676008" y="6590561"/>
            <a:ext cx="1660124"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96563" y="458365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994663" y="4568982"/>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559060"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5213409"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349288" y="461025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6005380" y="4561252"/>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82" grpId="0" animBg="1"/>
      <p:bldP spid="79883" grpId="0" animBg="1"/>
      <p:bldP spid="79901" grpId="0" animBg="1"/>
      <p:bldP spid="79903" grpId="0" animBg="1"/>
      <p:bldP spid="79904" grpId="0" animBg="1"/>
      <p:bldP spid="79905" grpId="0" animBg="1"/>
      <p:bldP spid="79906" grpId="0" animBg="1"/>
      <p:bldP spid="79914" grpId="0" build="p" autoUpdateAnimBg="0"/>
      <p:bldP spid="79915" grpId="0" build="p" autoUpdateAnimBg="0"/>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7" name="Comment 25"/>
          <p:cNvSpPr>
            <a:spLocks noChangeArrowheads="1"/>
          </p:cNvSpPr>
          <p:nvPr/>
        </p:nvSpPr>
        <p:spPr bwMode="auto">
          <a:xfrm>
            <a:off x="4854360" y="5553075"/>
            <a:ext cx="3022600" cy="461665"/>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sz="2400" dirty="0">
                <a:solidFill>
                  <a:schemeClr val="folHlink"/>
                </a:solidFill>
              </a:rPr>
              <a:t>Relate </a:t>
            </a:r>
            <a:r>
              <a:rPr lang="en-US" sz="2400" i="1" dirty="0">
                <a:solidFill>
                  <a:schemeClr val="folHlink"/>
                </a:solidFill>
              </a:rPr>
              <a:t>V</a:t>
            </a:r>
            <a:r>
              <a:rPr lang="en-US" sz="2400" i="1" baseline="-25000" dirty="0">
                <a:solidFill>
                  <a:schemeClr val="folHlink"/>
                </a:solidFill>
              </a:rPr>
              <a:t>in</a:t>
            </a:r>
            <a:r>
              <a:rPr lang="en-US" sz="2400" i="1" dirty="0">
                <a:solidFill>
                  <a:schemeClr val="folHlink"/>
                </a:solidFill>
              </a:rPr>
              <a:t> and </a:t>
            </a:r>
            <a:r>
              <a:rPr lang="en-US" sz="2400" i="1" dirty="0" err="1">
                <a:solidFill>
                  <a:schemeClr val="folHlink"/>
                </a:solidFill>
              </a:rPr>
              <a:t>V</a:t>
            </a:r>
            <a:r>
              <a:rPr lang="en-US" sz="2400" i="1" baseline="-25000" dirty="0" err="1">
                <a:solidFill>
                  <a:schemeClr val="folHlink"/>
                </a:solidFill>
              </a:rPr>
              <a:t>out</a:t>
            </a:r>
            <a:r>
              <a:rPr lang="en-US" sz="2400" dirty="0">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2" name="Line 27"/>
          <p:cNvSpPr>
            <a:spLocks noChangeShapeType="1"/>
          </p:cNvSpPr>
          <p:nvPr/>
        </p:nvSpPr>
        <p:spPr bwMode="auto">
          <a:xfrm>
            <a:off x="4905160" y="6616700"/>
            <a:ext cx="2489939"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8" name="Comment 36"/>
          <p:cNvSpPr>
            <a:spLocks noChangeArrowheads="1"/>
          </p:cNvSpPr>
          <p:nvPr/>
        </p:nvSpPr>
        <p:spPr bwMode="auto">
          <a:xfrm>
            <a:off x="4879760" y="6073775"/>
            <a:ext cx="3022600" cy="461665"/>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sz="2400">
                <a:solidFill>
                  <a:schemeClr val="folHlink"/>
                </a:solidFill>
              </a:rPr>
              <a:t>Relate </a:t>
            </a:r>
            <a:r>
              <a:rPr lang="en-US" sz="2400" i="1">
                <a:solidFill>
                  <a:schemeClr val="folHlink"/>
                </a:solidFill>
              </a:rPr>
              <a:t>p</a:t>
            </a:r>
            <a:r>
              <a:rPr lang="en-US" sz="2400" i="1" baseline="-25000">
                <a:solidFill>
                  <a:schemeClr val="folHlink"/>
                </a:solidFill>
              </a:rPr>
              <a:t>in</a:t>
            </a:r>
            <a:r>
              <a:rPr lang="en-US" sz="2400" i="1">
                <a:solidFill>
                  <a:schemeClr val="folHlink"/>
                </a:solidFill>
              </a:rPr>
              <a:t> and p</a:t>
            </a:r>
            <a:r>
              <a:rPr lang="en-US" sz="2400" i="1" baseline="-25000">
                <a:solidFill>
                  <a:schemeClr val="folHlink"/>
                </a:solidFill>
              </a:rPr>
              <a:t>out</a:t>
            </a:r>
            <a:r>
              <a:rPr lang="en-US" sz="2400">
                <a:solidFill>
                  <a:schemeClr val="folHlink"/>
                </a:solidFill>
              </a:rPr>
              <a:t>?</a:t>
            </a:r>
          </a:p>
        </p:txBody>
      </p:sp>
      <p:sp>
        <p:nvSpPr>
          <p:cNvPr id="47130" name="Line 37"/>
          <p:cNvSpPr>
            <a:spLocks noChangeShapeType="1"/>
          </p:cNvSpPr>
          <p:nvPr/>
        </p:nvSpPr>
        <p:spPr bwMode="auto">
          <a:xfrm>
            <a:off x="4905160" y="6057900"/>
            <a:ext cx="2481062"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668488" y="5615221"/>
            <a:ext cx="835485" cy="461665"/>
          </a:xfrm>
          <a:prstGeom prst="rect">
            <a:avLst/>
          </a:prstGeom>
          <a:noFill/>
          <a:ln w="12700">
            <a:noFill/>
            <a:miter lim="800000"/>
            <a:headEnd type="none" w="lg" len="med"/>
            <a:tailEnd type="none" w="lg" len="med"/>
          </a:ln>
        </p:spPr>
        <p:txBody>
          <a:bodyPr wrap="none">
            <a:spAutoFit/>
          </a:bodyPr>
          <a:lstStyle/>
          <a:p>
            <a:r>
              <a:rPr lang="en-US" sz="2400" dirty="0">
                <a:solidFill>
                  <a:schemeClr val="folHlink"/>
                </a:solidFill>
              </a:rPr>
              <a:t>Mass</a:t>
            </a:r>
          </a:p>
        </p:txBody>
      </p:sp>
      <p:sp>
        <p:nvSpPr>
          <p:cNvPr id="79911" name="Text Box 39"/>
          <p:cNvSpPr txBox="1">
            <a:spLocks noChangeArrowheads="1"/>
          </p:cNvSpPr>
          <p:nvPr/>
        </p:nvSpPr>
        <p:spPr bwMode="auto">
          <a:xfrm>
            <a:off x="7546668" y="6162675"/>
            <a:ext cx="1619354" cy="461665"/>
          </a:xfrm>
          <a:prstGeom prst="rect">
            <a:avLst/>
          </a:prstGeom>
          <a:noFill/>
          <a:ln w="12700">
            <a:noFill/>
            <a:miter lim="800000"/>
            <a:headEnd type="none" w="lg" len="med"/>
            <a:tailEnd type="none" w="lg" len="med"/>
          </a:ln>
        </p:spPr>
        <p:txBody>
          <a:bodyPr wrap="none">
            <a:spAutoFit/>
          </a:bodyPr>
          <a:lstStyle/>
          <a:p>
            <a:r>
              <a:rPr lang="en-US" sz="2400" dirty="0">
                <a:solidFill>
                  <a:schemeClr val="folHlink"/>
                </a:solidFill>
              </a:rPr>
              <a:t>Momentum</a:t>
            </a:r>
          </a:p>
        </p:txBody>
      </p:sp>
      <p:sp>
        <p:nvSpPr>
          <p:cNvPr id="47133" name="Line 40"/>
          <p:cNvSpPr>
            <a:spLocks noChangeShapeType="1"/>
          </p:cNvSpPr>
          <p:nvPr/>
        </p:nvSpPr>
        <p:spPr bwMode="auto">
          <a:xfrm>
            <a:off x="7546019" y="6070600"/>
            <a:ext cx="1458281"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sp>
        <p:nvSpPr>
          <p:cNvPr id="47134" name="Line 41"/>
          <p:cNvSpPr>
            <a:spLocks noChangeShapeType="1"/>
          </p:cNvSpPr>
          <p:nvPr/>
        </p:nvSpPr>
        <p:spPr bwMode="auto">
          <a:xfrm>
            <a:off x="7558088" y="6604000"/>
            <a:ext cx="1433512"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4448" y="5696463"/>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74448" y="4548791"/>
            <a:ext cx="3912770" cy="750728"/>
          </a:xfrm>
          <a:prstGeom prst="rect">
            <a:avLst/>
          </a:prstGeom>
        </p:spPr>
      </p:pic>
      <p:pic>
        <p:nvPicPr>
          <p:cNvPr id="4" name="Picture 3">
            <a:extLst>
              <a:ext uri="{FF2B5EF4-FFF2-40B4-BE49-F238E27FC236}">
                <a16:creationId xmlns:a16="http://schemas.microsoft.com/office/drawing/2014/main" id="{9E24F46F-9213-4DEE-A05A-12AC84F12BE7}"/>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74448" y="3297655"/>
            <a:ext cx="3580967" cy="661737"/>
          </a:xfrm>
          <a:prstGeom prst="rect">
            <a:avLst/>
          </a:prstGeom>
        </p:spPr>
      </p:pic>
      <p:sp>
        <p:nvSpPr>
          <p:cNvPr id="42" name="Rectangle 8">
            <a:extLst>
              <a:ext uri="{FF2B5EF4-FFF2-40B4-BE49-F238E27FC236}">
                <a16:creationId xmlns:a16="http://schemas.microsoft.com/office/drawing/2014/main" id="{1978F400-C6EE-4312-A9B9-9EB9AAE099DE}"/>
              </a:ext>
            </a:extLst>
          </p:cNvPr>
          <p:cNvSpPr>
            <a:spLocks noChangeArrowheads="1"/>
          </p:cNvSpPr>
          <p:nvPr/>
        </p:nvSpPr>
        <p:spPr bwMode="auto">
          <a:xfrm>
            <a:off x="3233830"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3" name="Rectangle 9">
            <a:extLst>
              <a:ext uri="{FF2B5EF4-FFF2-40B4-BE49-F238E27FC236}">
                <a16:creationId xmlns:a16="http://schemas.microsoft.com/office/drawing/2014/main" id="{4D3C956C-891B-4904-A41E-B516EC5F076A}"/>
              </a:ext>
            </a:extLst>
          </p:cNvPr>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grpSp>
        <p:nvGrpSpPr>
          <p:cNvPr id="28" name="Group 27">
            <a:extLst>
              <a:ext uri="{FF2B5EF4-FFF2-40B4-BE49-F238E27FC236}">
                <a16:creationId xmlns:a16="http://schemas.microsoft.com/office/drawing/2014/main" id="{65442B74-FE9D-4A8E-B7D6-F140D57ED518}"/>
              </a:ext>
            </a:extLst>
          </p:cNvPr>
          <p:cNvGrpSpPr/>
          <p:nvPr/>
        </p:nvGrpSpPr>
        <p:grpSpPr>
          <a:xfrm>
            <a:off x="4240244" y="3411335"/>
            <a:ext cx="4602704" cy="2412416"/>
            <a:chOff x="4240244" y="3411335"/>
            <a:chExt cx="4602704" cy="2412416"/>
          </a:xfrm>
        </p:grpSpPr>
        <p:sp>
          <p:nvSpPr>
            <p:cNvPr id="12" name="TextBox 11">
              <a:extLst>
                <a:ext uri="{FF2B5EF4-FFF2-40B4-BE49-F238E27FC236}">
                  <a16:creationId xmlns:a16="http://schemas.microsoft.com/office/drawing/2014/main" id="{8FDC9DA9-54EE-49AF-B5EE-59B1C320667E}"/>
                </a:ext>
              </a:extLst>
            </p:cNvPr>
            <p:cNvSpPr txBox="1"/>
            <p:nvPr/>
          </p:nvSpPr>
          <p:spPr>
            <a:xfrm>
              <a:off x="5703888" y="3411335"/>
              <a:ext cx="3139060" cy="1384995"/>
            </a:xfrm>
            <a:prstGeom prst="rect">
              <a:avLst/>
            </a:prstGeom>
            <a:noFill/>
          </p:spPr>
          <p:txBody>
            <a:bodyPr wrap="square" rtlCol="0">
              <a:spAutoFit/>
            </a:bodyPr>
            <a:lstStyle/>
            <a:p>
              <a:pPr algn="ctr"/>
              <a:r>
                <a:rPr lang="en-US" dirty="0"/>
                <a:t>These 3 are the same equation, simply rearranged</a:t>
              </a:r>
            </a:p>
          </p:txBody>
        </p:sp>
        <p:cxnSp>
          <p:nvCxnSpPr>
            <p:cNvPr id="10" name="Straight Arrow Connector 9">
              <a:extLst>
                <a:ext uri="{FF2B5EF4-FFF2-40B4-BE49-F238E27FC236}">
                  <a16:creationId xmlns:a16="http://schemas.microsoft.com/office/drawing/2014/main" id="{40E72005-C4AE-4FB9-B38A-98655F3E6AED}"/>
                </a:ext>
              </a:extLst>
            </p:cNvPr>
            <p:cNvCxnSpPr>
              <a:cxnSpLocks/>
              <a:stCxn id="12" idx="1"/>
            </p:cNvCxnSpPr>
            <p:nvPr/>
          </p:nvCxnSpPr>
          <p:spPr>
            <a:xfrm flipH="1" flipV="1">
              <a:off x="4323425" y="3630967"/>
              <a:ext cx="1380463" cy="47286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79BC425C-4F16-4F49-90ED-FEB562F5FE1C}"/>
                </a:ext>
              </a:extLst>
            </p:cNvPr>
            <p:cNvCxnSpPr>
              <a:cxnSpLocks/>
              <a:stCxn id="12" idx="1"/>
            </p:cNvCxnSpPr>
            <p:nvPr/>
          </p:nvCxnSpPr>
          <p:spPr>
            <a:xfrm flipH="1">
              <a:off x="4240244" y="4103833"/>
              <a:ext cx="1463644" cy="44495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CC71AE76-984C-4798-AA9C-E9366F3D2B41}"/>
                </a:ext>
              </a:extLst>
            </p:cNvPr>
            <p:cNvCxnSpPr>
              <a:cxnSpLocks/>
              <a:stCxn id="12" idx="1"/>
            </p:cNvCxnSpPr>
            <p:nvPr/>
          </p:nvCxnSpPr>
          <p:spPr>
            <a:xfrm flipH="1">
              <a:off x="4387218" y="4103833"/>
              <a:ext cx="1316670" cy="17199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4230917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98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99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99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7" grpId="0" autoUpdateAnimBg="0"/>
      <p:bldP spid="79908" grpId="0" autoUpdateAnimBg="0"/>
      <p:bldP spid="79910" grpId="0" build="p" autoUpdateAnimBg="0"/>
      <p:bldP spid="79911"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dirty="0">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98160" cy="366767"/>
          </a:xfrm>
          <a:prstGeom prst="rect">
            <a:avLst/>
          </a:prstGeom>
          <a:noFill/>
          <a:ln w="12700">
            <a:noFill/>
            <a:miter lim="800000"/>
            <a:headEnd/>
            <a:tailEnd/>
          </a:ln>
        </p:spPr>
        <p:txBody>
          <a:bodyPr wrap="none" lIns="90488" tIns="44450" rIns="90488" bIns="44450">
            <a:spAutoFit/>
          </a:bodyPr>
          <a:lstStyle/>
          <a:p>
            <a:r>
              <a:rPr lang="en-US" sz="1800" dirty="0">
                <a:cs typeface="Times New Roman" panose="02020603050405020304" pitchFamily="18"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dirty="0">
                <a:cs typeface="Times New Roman" panose="02020603050405020304" pitchFamily="18"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113"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114"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115"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116"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78"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79"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94"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85"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58"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5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5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58"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1938992"/>
          </a:xfrm>
          <a:prstGeom prst="rect">
            <a:avLst/>
          </a:prstGeom>
          <a:noFill/>
        </p:spPr>
        <p:txBody>
          <a:bodyPr wrap="square" rtlCol="0">
            <a:spAutoFit/>
          </a:bodyPr>
          <a:lstStyle/>
          <a:p>
            <a:r>
              <a:rPr lang="en-US" sz="2400" dirty="0">
                <a:latin typeface="+mj-lt"/>
              </a:rPr>
              <a:t>This equation applies to a horizontal orifice (so that the depth of submergence is constant).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33"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27.297"/>
  <p:tag name="LATEXADDIN" val="\documentclass{article}&#10;\usepackage{amsmath}&#10;\pagestyle{empty}&#10;\begin{document}&#10;&#10;$$\frac{p_{in}}{\rho g} + \frac{V_{in}^2}{2g} = \frac{p_{out}}{\rho g} + \frac{V_{out}^2}{2g} + h_e$$&#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117195</TotalTime>
  <Words>5668</Words>
  <Application>Microsoft Office PowerPoint</Application>
  <PresentationFormat>On-screen Show (4:3)</PresentationFormat>
  <Paragraphs>1008</Paragraphs>
  <Slides>119</Slides>
  <Notes>85</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119</vt:i4>
      </vt:variant>
    </vt:vector>
  </HeadingPairs>
  <TitlesOfParts>
    <vt:vector size="135" baseType="lpstr">
      <vt:lpstr>Baskerville Old Face</vt:lpstr>
      <vt:lpstr>Arial</vt:lpstr>
      <vt:lpstr>Cambria Math</vt:lpstr>
      <vt:lpstr>Times New Roman</vt:lpstr>
      <vt:lpstr>Century Gothic</vt:lpstr>
      <vt:lpstr>Book Antiqua</vt:lpstr>
      <vt:lpstr>Monotype Sorts</vt:lpstr>
      <vt:lpstr>Calibri</vt:lpstr>
      <vt:lpstr>Euclid Symbol</vt:lpstr>
      <vt:lpstr>Candara</vt:lpstr>
      <vt:lpstr>Symbol</vt:lpstr>
      <vt:lpstr>Wingdings</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1659</cp:revision>
  <cp:lastPrinted>2017-09-05T11:56:51Z</cp:lastPrinted>
  <dcterms:created xsi:type="dcterms:W3CDTF">2004-08-17T19:01:02Z</dcterms:created>
  <dcterms:modified xsi:type="dcterms:W3CDTF">2018-04-08T05:55:56Z</dcterms:modified>
</cp:coreProperties>
</file>